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C9F0C5B-C17A-4487-AE90-973472F56FE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544298A-F2E1-4D52-900E-0886BE2D3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EE54-D85C-40A3-8558-60ABED456CFE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2892-F9C1-452E-9574-810C7ADE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12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EE54-D85C-40A3-8558-60ABED456CFE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2892-F9C1-452E-9574-810C7ADE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95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EE54-D85C-40A3-8558-60ABED456CFE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2892-F9C1-452E-9574-810C7ADE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81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EE54-D85C-40A3-8558-60ABED456CFE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2892-F9C1-452E-9574-810C7ADEC5E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7362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EE54-D85C-40A3-8558-60ABED456CFE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2892-F9C1-452E-9574-810C7ADE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35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EE54-D85C-40A3-8558-60ABED456CFE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2892-F9C1-452E-9574-810C7ADE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0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EE54-D85C-40A3-8558-60ABED456CFE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2892-F9C1-452E-9574-810C7ADE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32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EE54-D85C-40A3-8558-60ABED456CFE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2892-F9C1-452E-9574-810C7ADE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22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EE54-D85C-40A3-8558-60ABED456CFE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2892-F9C1-452E-9574-810C7ADE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21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EE54-D85C-40A3-8558-60ABED456CFE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2892-F9C1-452E-9574-810C7ADE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3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EE54-D85C-40A3-8558-60ABED456CFE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2892-F9C1-452E-9574-810C7ADE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36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EE54-D85C-40A3-8558-60ABED456CFE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2892-F9C1-452E-9574-810C7ADE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1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EE54-D85C-40A3-8558-60ABED456CFE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2892-F9C1-452E-9574-810C7ADE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2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EE54-D85C-40A3-8558-60ABED456CFE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2892-F9C1-452E-9574-810C7ADE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23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EE54-D85C-40A3-8558-60ABED456CFE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2892-F9C1-452E-9574-810C7ADE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7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EE54-D85C-40A3-8558-60ABED456CFE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2892-F9C1-452E-9574-810C7ADE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96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EE54-D85C-40A3-8558-60ABED456CFE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2892-F9C1-452E-9574-810C7ADE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57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15AEE54-D85C-40A3-8558-60ABED456CFE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EEA2892-F9C1-452E-9574-810C7ADE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937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8E2DA.3D7F4B1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hyperlink" Target="https://www.wilsonborough.org/home/employment-opportunities/" TargetMode="Externa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830F2E-9206-75A0-2D26-5A6024C97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872" y="365125"/>
            <a:ext cx="3657599" cy="795765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b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700" dirty="0"/>
              <a:t>Wilson Borough Police </a:t>
            </a:r>
            <a:br>
              <a:rPr lang="en-US" sz="2700" dirty="0"/>
            </a:br>
            <a:r>
              <a:rPr lang="en-US" sz="2700" dirty="0"/>
              <a:t>Immediate Vacancies</a:t>
            </a:r>
            <a:br>
              <a:rPr lang="en-US" sz="2700" dirty="0"/>
            </a:br>
            <a:r>
              <a:rPr lang="en-US" sz="2700" dirty="0"/>
              <a:t>Testing Soon</a:t>
            </a:r>
            <a:br>
              <a:rPr lang="en-US" sz="1600" dirty="0"/>
            </a:br>
            <a:endParaRPr lang="en-US" sz="1600" b="1" u="sng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742241-B821-E1BB-25C2-AB1F72154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160890"/>
            <a:ext cx="5419477" cy="558181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1000" dirty="0"/>
          </a:p>
          <a:p>
            <a:pPr marL="0" indent="0" algn="ctr">
              <a:buNone/>
            </a:pPr>
            <a:r>
              <a:rPr lang="en-US" sz="1800" dirty="0"/>
              <a:t>Want To Work In A Department Where You Can Make  A Difference? Here’s What Wilson Borough Can Offer You:</a:t>
            </a:r>
          </a:p>
          <a:p>
            <a:pPr marL="285750" indent="-285750"/>
            <a:r>
              <a:rPr lang="en-US" sz="1600" dirty="0"/>
              <a:t>MPOETC Academy Reimbursement up to $6,000</a:t>
            </a:r>
          </a:p>
          <a:p>
            <a:pPr marL="285750" indent="-285750"/>
            <a:r>
              <a:rPr lang="en-US" sz="1600" dirty="0"/>
              <a:t>Salary/Medical Benefits For Those Still In The Academy</a:t>
            </a:r>
          </a:p>
          <a:p>
            <a:pPr marL="285750" indent="-285750"/>
            <a:r>
              <a:rPr lang="en-US" sz="1600" dirty="0"/>
              <a:t>Hourly Compensation For Those Who Recently Graduated The Academy Up To $22,975</a:t>
            </a:r>
          </a:p>
          <a:p>
            <a:pPr marL="285750" indent="-285750"/>
            <a:r>
              <a:rPr lang="en-US" sz="1600" dirty="0"/>
              <a:t>Starting Salary $61,437, reach top salary in just 3 years, expected $90,000 +</a:t>
            </a:r>
          </a:p>
          <a:p>
            <a:pPr marL="285750" indent="-285750"/>
            <a:r>
              <a:rPr lang="en-US" sz="1600" dirty="0"/>
              <a:t>12 Hour Shifts, Work Approx. 180 Days Per Year Not Including Vacation And Kelly Time</a:t>
            </a:r>
          </a:p>
          <a:p>
            <a:pPr marL="285750" indent="-285750"/>
            <a:r>
              <a:rPr lang="en-US" sz="1600" dirty="0"/>
              <a:t>Longevity After 5 Years</a:t>
            </a:r>
          </a:p>
          <a:p>
            <a:pPr marL="285750" indent="-285750"/>
            <a:r>
              <a:rPr lang="en-US" sz="1600" dirty="0"/>
              <a:t>Specialty Units: K9, CID, County Task Force, Bomb Squad, Bike Patrol</a:t>
            </a:r>
          </a:p>
          <a:p>
            <a:pPr marL="285750" indent="-285750"/>
            <a:r>
              <a:rPr lang="en-US" sz="1600" dirty="0"/>
              <a:t>Construction Of A New Police Facility</a:t>
            </a:r>
          </a:p>
          <a:p>
            <a:pPr marL="285750" indent="-285750"/>
            <a:r>
              <a:rPr lang="en-US" sz="1600" dirty="0"/>
              <a:t>$5,000 Sign On Bonus For Those With Prior LE Experience</a:t>
            </a:r>
          </a:p>
          <a:p>
            <a:pPr marL="285750" indent="-285750"/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627135-67D0-AD15-D3FE-9AF665B040B7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349" y="531764"/>
            <a:ext cx="1677814" cy="1483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6855C5FA-CCEC-40C0-A26F-531E11F47F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599" y="2626835"/>
            <a:ext cx="5065712" cy="301145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761945-0619-1D72-892D-1D8A59870C7E}"/>
              </a:ext>
            </a:extLst>
          </p:cNvPr>
          <p:cNvSpPr txBox="1"/>
          <p:nvPr/>
        </p:nvSpPr>
        <p:spPr>
          <a:xfrm>
            <a:off x="6690599" y="5638287"/>
            <a:ext cx="5065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https://www.wilsonborough.org/home/employment-opportunities/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6F2479-A717-937A-98E4-C92DB4DFDE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186" y="0"/>
            <a:ext cx="2015048" cy="201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599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2497</TotalTime>
  <Words>145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Calisto MT</vt:lpstr>
      <vt:lpstr>Wingdings 2</vt:lpstr>
      <vt:lpstr>Slate</vt:lpstr>
      <vt:lpstr> Wilson Borough Police  Immediate Vacancies Testing Soon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Wilson Borough Police Department              is seeking applicants for full-time entry level police officer</dc:title>
  <dc:creator>Matt Shive</dc:creator>
  <cp:lastModifiedBy>Wilson Borough Clerk</cp:lastModifiedBy>
  <cp:revision>9</cp:revision>
  <cp:lastPrinted>2023-02-16T18:26:47Z</cp:lastPrinted>
  <dcterms:created xsi:type="dcterms:W3CDTF">2022-10-18T19:32:41Z</dcterms:created>
  <dcterms:modified xsi:type="dcterms:W3CDTF">2023-03-01T20:48:52Z</dcterms:modified>
</cp:coreProperties>
</file>